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 Monteleone" initials="CM" lastIdx="6" clrIdx="0">
    <p:extLst>
      <p:ext uri="{19B8F6BF-5375-455C-9EA6-DF929625EA0E}">
        <p15:presenceInfo xmlns:p15="http://schemas.microsoft.com/office/powerpoint/2012/main" userId="6e31ff96fabcf34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B3AF"/>
    <a:srgbClr val="F6F6F8"/>
    <a:srgbClr val="EFEFF4"/>
    <a:srgbClr val="4C99BC"/>
    <a:srgbClr val="8418F0"/>
    <a:srgbClr val="767098"/>
    <a:srgbClr val="0E7EFA"/>
    <a:srgbClr val="12AF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94660"/>
  </p:normalViewPr>
  <p:slideViewPr>
    <p:cSldViewPr snapToGrid="0">
      <p:cViewPr>
        <p:scale>
          <a:sx n="75" d="100"/>
          <a:sy n="75" d="100"/>
        </p:scale>
        <p:origin x="-518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9-24T22:09:14.908" idx="3">
    <p:pos x="9604" y="5556"/>
    <p:text>alternate version of the "type selection screen" (above)</p:text>
    <p:extLst>
      <p:ext uri="{C676402C-5697-4E1C-873F-D02D1690AC5C}">
        <p15:threadingInfo xmlns:p15="http://schemas.microsoft.com/office/powerpoint/2012/main" timeZoneBias="240"/>
      </p:ext>
    </p:extLst>
  </p:cm>
  <p:cm authorId="1" dt="2018-09-24T22:10:17.084" idx="4">
    <p:pos x="8174" y="1426"/>
    <p:text>Here, the green shadow means you're down for that date type. Another thought: have the colors invert when you toggle it. in that case, black/white might be better</p:text>
    <p:extLst>
      <p:ext uri="{C676402C-5697-4E1C-873F-D02D1690AC5C}">
        <p15:threadingInfo xmlns:p15="http://schemas.microsoft.com/office/powerpoint/2012/main" timeZoneBias="240"/>
      </p:ext>
    </p:extLst>
  </p:cm>
  <p:cm authorId="1" dt="2018-09-24T22:26:37.534" idx="5">
    <p:pos x="10764" y="193"/>
    <p:text>Swipe up for yes, down for no, left for maybe (or next).</p:text>
    <p:extLst>
      <p:ext uri="{C676402C-5697-4E1C-873F-D02D1690AC5C}">
        <p15:threadingInfo xmlns:p15="http://schemas.microsoft.com/office/powerpoint/2012/main" timeZoneBias="240"/>
      </p:ext>
    </p:extLst>
  </p:cm>
  <p:cm authorId="1" dt="2018-09-24T22:28:49.556" idx="6">
    <p:pos x="11552" y="3200"/>
    <p:text>google reviews&gt; yelp? both?</p:text>
    <p:extLst>
      <p:ext uri="{C676402C-5697-4E1C-873F-D02D1690AC5C}">
        <p15:threadingInfo xmlns:p15="http://schemas.microsoft.com/office/powerpoint/2012/main" timeZoneBias="2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A17D-D103-445B-A22B-D4C76EA9A548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81A40-1854-416C-8A00-34397EB3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06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A17D-D103-445B-A22B-D4C76EA9A548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81A40-1854-416C-8A00-34397EB3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00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A17D-D103-445B-A22B-D4C76EA9A548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81A40-1854-416C-8A00-34397EB3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848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A17D-D103-445B-A22B-D4C76EA9A548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81A40-1854-416C-8A00-34397EB3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547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A17D-D103-445B-A22B-D4C76EA9A548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81A40-1854-416C-8A00-34397EB3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827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A17D-D103-445B-A22B-D4C76EA9A548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81A40-1854-416C-8A00-34397EB3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98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A17D-D103-445B-A22B-D4C76EA9A548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81A40-1854-416C-8A00-34397EB3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438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A17D-D103-445B-A22B-D4C76EA9A548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81A40-1854-416C-8A00-34397EB3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815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A17D-D103-445B-A22B-D4C76EA9A548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81A40-1854-416C-8A00-34397EB3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48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A17D-D103-445B-A22B-D4C76EA9A548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81A40-1854-416C-8A00-34397EB3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947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A17D-D103-445B-A22B-D4C76EA9A548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81A40-1854-416C-8A00-34397EB3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08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70A17D-D103-445B-A22B-D4C76EA9A548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781A40-1854-416C-8A00-34397EB3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51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comments" Target="../comments/comment1.xml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17" Type="http://schemas.openxmlformats.org/officeDocument/2006/relationships/image" Target="../media/image16.jpg"/><Relationship Id="rId2" Type="http://schemas.openxmlformats.org/officeDocument/2006/relationships/image" Target="../media/image1.png"/><Relationship Id="rId16" Type="http://schemas.openxmlformats.org/officeDocument/2006/relationships/image" Target="../media/image15.jp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5" Type="http://schemas.openxmlformats.org/officeDocument/2006/relationships/image" Target="../media/image14.png"/><Relationship Id="rId10" Type="http://schemas.openxmlformats.org/officeDocument/2006/relationships/image" Target="../media/image9.jp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D90A6CF0-D866-4DAE-B3C6-D57ED38ED974}"/>
              </a:ext>
            </a:extLst>
          </p:cNvPr>
          <p:cNvGrpSpPr/>
          <p:nvPr/>
        </p:nvGrpSpPr>
        <p:grpSpPr>
          <a:xfrm>
            <a:off x="677202" y="461225"/>
            <a:ext cx="4023360" cy="7955280"/>
            <a:chOff x="1798320" y="1460500"/>
            <a:chExt cx="4023360" cy="7955280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94AD8AA-C7C5-47F2-B02D-9CDA2F167A23}"/>
                </a:ext>
              </a:extLst>
            </p:cNvPr>
            <p:cNvSpPr/>
            <p:nvPr/>
          </p:nvSpPr>
          <p:spPr>
            <a:xfrm>
              <a:off x="1981200" y="2039814"/>
              <a:ext cx="3657600" cy="6400800"/>
            </a:xfrm>
            <a:prstGeom prst="rect">
              <a:avLst/>
            </a:prstGeom>
            <a:solidFill>
              <a:srgbClr val="EFEF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AAFAE55-57AA-4E56-8D9E-D33C866C863A}"/>
                </a:ext>
              </a:extLst>
            </p:cNvPr>
            <p:cNvSpPr/>
            <p:nvPr/>
          </p:nvSpPr>
          <p:spPr>
            <a:xfrm>
              <a:off x="1988343" y="2046957"/>
              <a:ext cx="3648456" cy="6858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CDFA7953-BC4A-4DAE-8AA1-B249CBDE9813}"/>
                </a:ext>
              </a:extLst>
            </p:cNvPr>
            <p:cNvSpPr/>
            <p:nvPr/>
          </p:nvSpPr>
          <p:spPr>
            <a:xfrm>
              <a:off x="1798320" y="1460500"/>
              <a:ext cx="4023360" cy="795528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25E6733-87AE-4D40-8530-434DEDAD5A77}"/>
                </a:ext>
              </a:extLst>
            </p:cNvPr>
            <p:cNvSpPr/>
            <p:nvPr/>
          </p:nvSpPr>
          <p:spPr>
            <a:xfrm>
              <a:off x="3489960" y="8608157"/>
              <a:ext cx="640080" cy="6400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E0DE111-042C-4FF2-8DA3-7E382265021E}"/>
                </a:ext>
              </a:extLst>
            </p:cNvPr>
            <p:cNvCxnSpPr/>
            <p:nvPr/>
          </p:nvCxnSpPr>
          <p:spPr>
            <a:xfrm>
              <a:off x="3352800" y="1752600"/>
              <a:ext cx="9144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638286EE-82CB-4E50-999C-F4425E9A4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9883" y="2090614"/>
              <a:ext cx="269629" cy="138236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FA55B8B-BD3D-4E04-ADEB-0032ED8F7271}"/>
                </a:ext>
              </a:extLst>
            </p:cNvPr>
            <p:cNvSpPr txBox="1"/>
            <p:nvPr/>
          </p:nvSpPr>
          <p:spPr>
            <a:xfrm>
              <a:off x="3537183" y="2090614"/>
              <a:ext cx="545634" cy="1371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10:00 PM</a:t>
              </a: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084F3AAB-562D-42F7-945E-B9FB42945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6079" y="2090614"/>
              <a:ext cx="211618" cy="137160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9DFAF00B-4E1A-4F1A-8C50-79C952B15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9450" y="2094300"/>
              <a:ext cx="182254" cy="137160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04F66ED-ECB3-40D8-8B1F-69D34BA379E8}"/>
              </a:ext>
            </a:extLst>
          </p:cNvPr>
          <p:cNvSpPr txBox="1"/>
          <p:nvPr/>
        </p:nvSpPr>
        <p:spPr>
          <a:xfrm>
            <a:off x="1436732" y="1336257"/>
            <a:ext cx="3018921" cy="34051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Find your date…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D5F732-D409-4135-95C1-043D72E4BD85}"/>
              </a:ext>
            </a:extLst>
          </p:cNvPr>
          <p:cNvGrpSpPr/>
          <p:nvPr/>
        </p:nvGrpSpPr>
        <p:grpSpPr>
          <a:xfrm>
            <a:off x="860082" y="1802980"/>
            <a:ext cx="3657600" cy="1703143"/>
            <a:chOff x="860082" y="1802980"/>
            <a:chExt cx="3657600" cy="170314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D24C715-2EFB-4795-AFE2-5B3EA72CE122}"/>
                </a:ext>
              </a:extLst>
            </p:cNvPr>
            <p:cNvSpPr txBox="1"/>
            <p:nvPr/>
          </p:nvSpPr>
          <p:spPr>
            <a:xfrm>
              <a:off x="860082" y="1802980"/>
              <a:ext cx="3657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Friends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969041E-976B-4EA0-A740-887CC1A764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2" r="25273"/>
            <a:stretch/>
          </p:blipFill>
          <p:spPr>
            <a:xfrm rot="5400000">
              <a:off x="956699" y="2129448"/>
              <a:ext cx="1373969" cy="1373969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1C90492-18BD-406B-B6AA-095E5C9C4EC5}"/>
                </a:ext>
              </a:extLst>
            </p:cNvPr>
            <p:cNvSpPr txBox="1"/>
            <p:nvPr/>
          </p:nvSpPr>
          <p:spPr>
            <a:xfrm>
              <a:off x="956699" y="3259902"/>
              <a:ext cx="385590" cy="246221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Tori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1075E46-B6D8-466C-9AD3-9B39D1E7F5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2" t="-261" r="26668" b="261"/>
            <a:stretch/>
          </p:blipFill>
          <p:spPr>
            <a:xfrm>
              <a:off x="2427285" y="2129448"/>
              <a:ext cx="1366837" cy="1366837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7206AAE-56DD-4D97-84CB-CAE8E27D1D49}"/>
                </a:ext>
              </a:extLst>
            </p:cNvPr>
            <p:cNvSpPr txBox="1"/>
            <p:nvPr/>
          </p:nvSpPr>
          <p:spPr>
            <a:xfrm>
              <a:off x="2432829" y="3250064"/>
              <a:ext cx="385590" cy="246221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Gail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33CAEBE-12C2-4583-8F46-5E442CD6D642}"/>
              </a:ext>
            </a:extLst>
          </p:cNvPr>
          <p:cNvGrpSpPr/>
          <p:nvPr/>
        </p:nvGrpSpPr>
        <p:grpSpPr>
          <a:xfrm>
            <a:off x="860082" y="3733357"/>
            <a:ext cx="3657600" cy="3700362"/>
            <a:chOff x="860082" y="3733357"/>
            <a:chExt cx="3657600" cy="3700362"/>
          </a:xfrm>
        </p:grpSpPr>
        <p:pic>
          <p:nvPicPr>
            <p:cNvPr id="35" name="Picture 4" descr="Image result for starbucks">
              <a:extLst>
                <a:ext uri="{FF2B5EF4-FFF2-40B4-BE49-F238E27FC236}">
                  <a16:creationId xmlns:a16="http://schemas.microsoft.com/office/drawing/2014/main" id="{5DCA102B-3235-4505-BC85-EFB60DE413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961"/>
            <a:stretch/>
          </p:blipFill>
          <p:spPr bwMode="auto">
            <a:xfrm>
              <a:off x="2728351" y="4102689"/>
              <a:ext cx="1712874" cy="128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6BCE400-0896-4F60-A07F-2438FDA0E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701" y="4102689"/>
              <a:ext cx="1705695" cy="128016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BF959EC-8DE4-4611-A395-F4233EC39C4F}"/>
                </a:ext>
              </a:extLst>
            </p:cNvPr>
            <p:cNvSpPr txBox="1"/>
            <p:nvPr/>
          </p:nvSpPr>
          <p:spPr>
            <a:xfrm>
              <a:off x="956699" y="5132174"/>
              <a:ext cx="1068266" cy="246221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UConn Dairy Bar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FD15DBA-78BF-4A5A-86CE-2362C211867D}"/>
                </a:ext>
              </a:extLst>
            </p:cNvPr>
            <p:cNvSpPr txBox="1"/>
            <p:nvPr/>
          </p:nvSpPr>
          <p:spPr>
            <a:xfrm>
              <a:off x="2728350" y="5132174"/>
              <a:ext cx="1131714" cy="246221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Starbucks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AF0E681-5E2C-4C50-95C2-C6827BE7A792}"/>
                </a:ext>
              </a:extLst>
            </p:cNvPr>
            <p:cNvSpPr txBox="1"/>
            <p:nvPr/>
          </p:nvSpPr>
          <p:spPr>
            <a:xfrm>
              <a:off x="860082" y="3733357"/>
              <a:ext cx="3657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Popular Near You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C092476-DDFA-48EA-9011-CC630B1E3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59068" y="5460038"/>
              <a:ext cx="1748852" cy="128016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CF7C731-D984-43C5-9BAA-EA472B826539}"/>
                </a:ext>
              </a:extLst>
            </p:cNvPr>
            <p:cNvSpPr txBox="1"/>
            <p:nvPr/>
          </p:nvSpPr>
          <p:spPr>
            <a:xfrm>
              <a:off x="956699" y="6486413"/>
              <a:ext cx="1068266" cy="246221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Geno's Grille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87248C2-2DF9-4458-9D8E-0DEFDF68F8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2" r="5674"/>
            <a:stretch/>
          </p:blipFill>
          <p:spPr>
            <a:xfrm>
              <a:off x="2728349" y="5460038"/>
              <a:ext cx="1758636" cy="128016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95FF95B-48AD-4F4E-A081-E093865D2340}"/>
                </a:ext>
              </a:extLst>
            </p:cNvPr>
            <p:cNvSpPr txBox="1"/>
            <p:nvPr/>
          </p:nvSpPr>
          <p:spPr>
            <a:xfrm>
              <a:off x="2728349" y="6486413"/>
              <a:ext cx="1293640" cy="246221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Mansfield Movieplex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D244B4D-3F57-4EB9-94FF-DBB205F5A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b="48310"/>
            <a:stretch/>
          </p:blipFill>
          <p:spPr>
            <a:xfrm>
              <a:off x="959068" y="6783798"/>
              <a:ext cx="1717698" cy="649921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5E91C77-F4D9-4463-AFBA-57CCDC5BB8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b="48598"/>
            <a:stretch/>
          </p:blipFill>
          <p:spPr>
            <a:xfrm>
              <a:off x="2728348" y="6783798"/>
              <a:ext cx="1727305" cy="649921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1A691F8-8142-4934-A0A3-5E724F6BA22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1136" y="1409917"/>
            <a:ext cx="217479" cy="182880"/>
          </a:xfrm>
          <a:prstGeom prst="rect">
            <a:avLst/>
          </a:prstGeom>
        </p:spPr>
      </p:pic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EC0DE7F0-FCD6-4035-A9C3-22230C06F53F}"/>
              </a:ext>
            </a:extLst>
          </p:cNvPr>
          <p:cNvCxnSpPr>
            <a:cxnSpLocks/>
            <a:stCxn id="45" idx="1"/>
            <a:endCxn id="71" idx="0"/>
          </p:cNvCxnSpPr>
          <p:nvPr/>
        </p:nvCxnSpPr>
        <p:spPr>
          <a:xfrm rot="5400000" flipH="1" flipV="1">
            <a:off x="4067217" y="-1962308"/>
            <a:ext cx="1668223" cy="6515290"/>
          </a:xfrm>
          <a:prstGeom prst="bentConnector3">
            <a:avLst>
              <a:gd name="adj1" fmla="val 1137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895FED-5E2C-4D1A-9C56-339271F24D88}"/>
              </a:ext>
            </a:extLst>
          </p:cNvPr>
          <p:cNvGrpSpPr/>
          <p:nvPr/>
        </p:nvGrpSpPr>
        <p:grpSpPr>
          <a:xfrm>
            <a:off x="6147293" y="461225"/>
            <a:ext cx="4023360" cy="7955280"/>
            <a:chOff x="6147293" y="461225"/>
            <a:chExt cx="4023360" cy="795528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4606703-6566-46AA-9DEB-65653895A266}"/>
                </a:ext>
              </a:extLst>
            </p:cNvPr>
            <p:cNvGrpSpPr/>
            <p:nvPr/>
          </p:nvGrpSpPr>
          <p:grpSpPr>
            <a:xfrm>
              <a:off x="6147293" y="461225"/>
              <a:ext cx="4023360" cy="7955280"/>
              <a:chOff x="1798320" y="1460500"/>
              <a:chExt cx="4023360" cy="7955280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4EBE299-7998-4FDC-9B52-733656820576}"/>
                  </a:ext>
                </a:extLst>
              </p:cNvPr>
              <p:cNvSpPr/>
              <p:nvPr/>
            </p:nvSpPr>
            <p:spPr>
              <a:xfrm>
                <a:off x="1981200" y="2039814"/>
                <a:ext cx="3657600" cy="6400800"/>
              </a:xfrm>
              <a:prstGeom prst="rect">
                <a:avLst/>
              </a:prstGeom>
              <a:solidFill>
                <a:srgbClr val="EFEFF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B26CAF8-9C60-40FF-8ABA-4AAAD9374AEE}"/>
                  </a:ext>
                </a:extLst>
              </p:cNvPr>
              <p:cNvSpPr/>
              <p:nvPr/>
            </p:nvSpPr>
            <p:spPr>
              <a:xfrm>
                <a:off x="1988344" y="2046958"/>
                <a:ext cx="3648456" cy="6858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CA20B4DE-0A0C-4680-938A-C52E41464433}"/>
                  </a:ext>
                </a:extLst>
              </p:cNvPr>
              <p:cNvSpPr/>
              <p:nvPr/>
            </p:nvSpPr>
            <p:spPr>
              <a:xfrm>
                <a:off x="1798320" y="1460500"/>
                <a:ext cx="4023360" cy="795528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4FB2D4A4-9338-4D6D-B2EA-94E29F3C9DFA}"/>
                  </a:ext>
                </a:extLst>
              </p:cNvPr>
              <p:cNvSpPr/>
              <p:nvPr/>
            </p:nvSpPr>
            <p:spPr>
              <a:xfrm>
                <a:off x="3489960" y="8608157"/>
                <a:ext cx="640080" cy="6400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C54203E5-56BD-48A1-986C-1EC260E4B227}"/>
                  </a:ext>
                </a:extLst>
              </p:cNvPr>
              <p:cNvCxnSpPr/>
              <p:nvPr/>
            </p:nvCxnSpPr>
            <p:spPr>
              <a:xfrm>
                <a:off x="3352800" y="1752600"/>
                <a:ext cx="9144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05A03F02-2AA5-4053-86A9-526610AAF7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29883" y="2090614"/>
                <a:ext cx="269629" cy="138236"/>
              </a:xfrm>
              <a:prstGeom prst="rect">
                <a:avLst/>
              </a:prstGeom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143374E-9CB5-4B37-9007-0C03B4E7D8CE}"/>
                  </a:ext>
                </a:extLst>
              </p:cNvPr>
              <p:cNvSpPr txBox="1"/>
              <p:nvPr/>
            </p:nvSpPr>
            <p:spPr>
              <a:xfrm>
                <a:off x="3537183" y="2090614"/>
                <a:ext cx="545634" cy="1371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10:00 PM</a:t>
                </a:r>
              </a:p>
            </p:txBody>
          </p:sp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9BD7AC28-513A-4F1A-BC1A-0B7D25E0DC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46079" y="2090614"/>
                <a:ext cx="211618" cy="137160"/>
              </a:xfrm>
              <a:prstGeom prst="rect">
                <a:avLst/>
              </a:prstGeom>
            </p:spPr>
          </p:pic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0645B134-EB65-44B0-9B5E-DCEEF22B4F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49450" y="2094300"/>
                <a:ext cx="182254" cy="137160"/>
              </a:xfrm>
              <a:prstGeom prst="rect">
                <a:avLst/>
              </a:prstGeom>
            </p:spPr>
          </p:pic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7389ADE-066B-4807-97A0-5AB81E4A5FC0}"/>
                </a:ext>
              </a:extLst>
            </p:cNvPr>
            <p:cNvSpPr txBox="1"/>
            <p:nvPr/>
          </p:nvSpPr>
          <p:spPr>
            <a:xfrm>
              <a:off x="7305287" y="1359117"/>
              <a:ext cx="170737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Tori's Profile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8F00A87-1032-401F-BB0A-DDCB95293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512077" y="1407456"/>
              <a:ext cx="184982" cy="182880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A0DAA21B-F3BF-43EB-AD9A-2B06D1FE7C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2" r="25273"/>
            <a:stretch/>
          </p:blipFill>
          <p:spPr>
            <a:xfrm rot="5400000">
              <a:off x="6337317" y="1713209"/>
              <a:ext cx="3657600" cy="36576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2D5020-0774-4C09-A45B-4B98D0AC156D}"/>
                </a:ext>
              </a:extLst>
            </p:cNvPr>
            <p:cNvSpPr txBox="1"/>
            <p:nvPr/>
          </p:nvSpPr>
          <p:spPr>
            <a:xfrm>
              <a:off x="6323030" y="4988148"/>
              <a:ext cx="3662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•••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5FC3D2E-0325-48BD-B6BC-0A9C3B35660C}"/>
                </a:ext>
              </a:extLst>
            </p:cNvPr>
            <p:cNvSpPr txBox="1"/>
            <p:nvPr/>
          </p:nvSpPr>
          <p:spPr>
            <a:xfrm>
              <a:off x="6323029" y="5369585"/>
              <a:ext cx="36627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      Easthampton, MA</a:t>
              </a:r>
            </a:p>
            <a:p>
              <a:endParaRPr lang="en-US" sz="1200" dirty="0"/>
            </a:p>
            <a:p>
              <a:r>
                <a:rPr lang="en-US" sz="1200" dirty="0"/>
                <a:t>User profile. Possibly contains information about their location and/or what kind of dates they enjoy.</a:t>
              </a:r>
              <a:endParaRPr lang="en-US" dirty="0"/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B580C8A3-416C-4DA8-A056-DC717AEDF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8514" y="5430102"/>
              <a:ext cx="121920" cy="18288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4E48E2E-2846-48FA-BA4A-D12D902E93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420" b="40218"/>
            <a:stretch/>
          </p:blipFill>
          <p:spPr>
            <a:xfrm>
              <a:off x="6418514" y="6736777"/>
              <a:ext cx="1709928" cy="696942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72EBF6A-AEDD-42F1-A999-02407F58F253}"/>
                </a:ext>
              </a:extLst>
            </p:cNvPr>
            <p:cNvSpPr txBox="1"/>
            <p:nvPr/>
          </p:nvSpPr>
          <p:spPr>
            <a:xfrm>
              <a:off x="6337317" y="6363302"/>
              <a:ext cx="3657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Previous Dates with Tori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6D1C228-373B-422A-91CD-61390DFF7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87" t="-517" r="18794" b="46075"/>
            <a:stretch/>
          </p:blipFill>
          <p:spPr>
            <a:xfrm>
              <a:off x="8229977" y="6736777"/>
              <a:ext cx="1705292" cy="696942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CE9EA3D-4FE6-4C76-BB93-55CC7841AA91}"/>
                </a:ext>
              </a:extLst>
            </p:cNvPr>
            <p:cNvSpPr txBox="1"/>
            <p:nvPr/>
          </p:nvSpPr>
          <p:spPr>
            <a:xfrm>
              <a:off x="6388161" y="7012185"/>
              <a:ext cx="3566160" cy="338554"/>
            </a:xfrm>
            <a:prstGeom prst="rect">
              <a:avLst/>
            </a:prstGeom>
            <a:solidFill>
              <a:srgbClr val="00B050"/>
            </a:solidFill>
            <a:ln w="28575">
              <a:noFill/>
            </a:ln>
            <a:effectLst>
              <a:outerShdw blurRad="12700" dist="25400" dir="2700000" algn="tl" rotWithShape="0">
                <a:prstClr val="black">
                  <a:alpha val="56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Search for date ideas!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EE98BC4-4F02-4956-A419-47E3977CDA02}"/>
              </a:ext>
            </a:extLst>
          </p:cNvPr>
          <p:cNvGrpSpPr/>
          <p:nvPr/>
        </p:nvGrpSpPr>
        <p:grpSpPr>
          <a:xfrm>
            <a:off x="11478737" y="9171555"/>
            <a:ext cx="4023360" cy="7955280"/>
            <a:chOff x="11884515" y="461225"/>
            <a:chExt cx="4023360" cy="7955280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E1B89973-FEA4-4BB0-8496-9638ED8960AF}"/>
                </a:ext>
              </a:extLst>
            </p:cNvPr>
            <p:cNvGrpSpPr/>
            <p:nvPr/>
          </p:nvGrpSpPr>
          <p:grpSpPr>
            <a:xfrm>
              <a:off x="11884515" y="461225"/>
              <a:ext cx="4023360" cy="7955280"/>
              <a:chOff x="1798320" y="1460500"/>
              <a:chExt cx="4023360" cy="7955280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7ADCE6DE-26C3-4185-B284-5AF52164F0F1}"/>
                  </a:ext>
                </a:extLst>
              </p:cNvPr>
              <p:cNvGrpSpPr/>
              <p:nvPr/>
            </p:nvGrpSpPr>
            <p:grpSpPr>
              <a:xfrm>
                <a:off x="1798320" y="1460500"/>
                <a:ext cx="4023360" cy="7955280"/>
                <a:chOff x="1798320" y="1460500"/>
                <a:chExt cx="4023360" cy="7955280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3A4DB6D8-9326-4098-A36F-ACE86AE40AFD}"/>
                    </a:ext>
                  </a:extLst>
                </p:cNvPr>
                <p:cNvSpPr/>
                <p:nvPr/>
              </p:nvSpPr>
              <p:spPr>
                <a:xfrm>
                  <a:off x="1981200" y="2039814"/>
                  <a:ext cx="3657600" cy="6400800"/>
                </a:xfrm>
                <a:prstGeom prst="rect">
                  <a:avLst/>
                </a:prstGeom>
                <a:solidFill>
                  <a:srgbClr val="EFEFF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6C767D14-CC65-4378-A6E5-B02CAD5C3440}"/>
                    </a:ext>
                  </a:extLst>
                </p:cNvPr>
                <p:cNvSpPr/>
                <p:nvPr/>
              </p:nvSpPr>
              <p:spPr>
                <a:xfrm>
                  <a:off x="1988344" y="2046958"/>
                  <a:ext cx="3648456" cy="6858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7" name="Rectangle: Rounded Corners 96">
                  <a:extLst>
                    <a:ext uri="{FF2B5EF4-FFF2-40B4-BE49-F238E27FC236}">
                      <a16:creationId xmlns:a16="http://schemas.microsoft.com/office/drawing/2014/main" id="{20170CD2-4746-464A-AA2F-6834D7C73F66}"/>
                    </a:ext>
                  </a:extLst>
                </p:cNvPr>
                <p:cNvSpPr/>
                <p:nvPr/>
              </p:nvSpPr>
              <p:spPr>
                <a:xfrm>
                  <a:off x="1798320" y="1460500"/>
                  <a:ext cx="4023360" cy="7955280"/>
                </a:xfrm>
                <a:prstGeom prst="round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65E1B921-C5B6-4141-8B73-820832B782C5}"/>
                    </a:ext>
                  </a:extLst>
                </p:cNvPr>
                <p:cNvSpPr/>
                <p:nvPr/>
              </p:nvSpPr>
              <p:spPr>
                <a:xfrm>
                  <a:off x="3489960" y="8608157"/>
                  <a:ext cx="640080" cy="64008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6270147B-CB79-4A5F-A0DB-7D042684D57A}"/>
                    </a:ext>
                  </a:extLst>
                </p:cNvPr>
                <p:cNvCxnSpPr/>
                <p:nvPr/>
              </p:nvCxnSpPr>
              <p:spPr>
                <a:xfrm>
                  <a:off x="3352800" y="1752600"/>
                  <a:ext cx="91440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00" name="Picture 99">
                  <a:extLst>
                    <a:ext uri="{FF2B5EF4-FFF2-40B4-BE49-F238E27FC236}">
                      <a16:creationId xmlns:a16="http://schemas.microsoft.com/office/drawing/2014/main" id="{526F610D-4C9A-4BFA-AC8E-4014F5AFEF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329883" y="2090614"/>
                  <a:ext cx="269629" cy="138236"/>
                </a:xfrm>
                <a:prstGeom prst="rect">
                  <a:avLst/>
                </a:prstGeom>
              </p:spPr>
            </p:pic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BD92CC2E-AC14-43E1-8FAF-EC6076B00051}"/>
                    </a:ext>
                  </a:extLst>
                </p:cNvPr>
                <p:cNvSpPr txBox="1"/>
                <p:nvPr/>
              </p:nvSpPr>
              <p:spPr>
                <a:xfrm>
                  <a:off x="3537183" y="2090614"/>
                  <a:ext cx="545634" cy="1371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noAutofit/>
                </a:bodyPr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10:00 PM</a:t>
                  </a:r>
                </a:p>
              </p:txBody>
            </p:sp>
            <p:pic>
              <p:nvPicPr>
                <p:cNvPr id="102" name="Picture 101">
                  <a:extLst>
                    <a:ext uri="{FF2B5EF4-FFF2-40B4-BE49-F238E27FC236}">
                      <a16:creationId xmlns:a16="http://schemas.microsoft.com/office/drawing/2014/main" id="{83DAACEB-3628-49D0-BF22-0FA6920574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46079" y="2090614"/>
                  <a:ext cx="211618" cy="137160"/>
                </a:xfrm>
                <a:prstGeom prst="rect">
                  <a:avLst/>
                </a:prstGeom>
              </p:spPr>
            </p:pic>
            <p:pic>
              <p:nvPicPr>
                <p:cNvPr id="103" name="Picture 102">
                  <a:extLst>
                    <a:ext uri="{FF2B5EF4-FFF2-40B4-BE49-F238E27FC236}">
                      <a16:creationId xmlns:a16="http://schemas.microsoft.com/office/drawing/2014/main" id="{B876DBA9-88A3-4908-AF7D-CE4A02012B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49450" y="2094300"/>
                  <a:ext cx="182254" cy="137160"/>
                </a:xfrm>
                <a:prstGeom prst="rect">
                  <a:avLst/>
                </a:prstGeom>
              </p:spPr>
            </p:pic>
          </p:grp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7E4DB215-B7EB-4952-B7BD-F3A58B436E8F}"/>
                  </a:ext>
                </a:extLst>
              </p:cNvPr>
              <p:cNvSpPr txBox="1"/>
              <p:nvPr/>
            </p:nvSpPr>
            <p:spPr>
              <a:xfrm>
                <a:off x="2956314" y="2363426"/>
                <a:ext cx="170737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Types</a:t>
                </a:r>
              </a:p>
            </p:txBody>
          </p: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DFB0B96-3FA9-43C0-9F41-C512DEF3C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75333" y="1928474"/>
              <a:ext cx="3648456" cy="3648456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53DE469-05C0-4CA1-BA9C-677BE569C223}"/>
                </a:ext>
              </a:extLst>
            </p:cNvPr>
            <p:cNvSpPr txBox="1"/>
            <p:nvPr/>
          </p:nvSpPr>
          <p:spPr>
            <a:xfrm>
              <a:off x="12965636" y="5922379"/>
              <a:ext cx="914400" cy="914400"/>
            </a:xfrm>
            <a:prstGeom prst="rect">
              <a:avLst/>
            </a:prstGeom>
            <a:solidFill>
              <a:srgbClr val="00B050"/>
            </a:solidFill>
            <a:ln w="28575">
              <a:noFill/>
            </a:ln>
            <a:effectLst>
              <a:outerShdw blurRad="12700" dist="25400" dir="2700000" algn="tl" rotWithShape="0">
                <a:prstClr val="black">
                  <a:alpha val="56000"/>
                </a:prstClr>
              </a:outerShdw>
            </a:effectLst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YES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9F812CE-0B32-4121-8AA7-47E25C5000E5}"/>
                </a:ext>
              </a:extLst>
            </p:cNvPr>
            <p:cNvSpPr txBox="1"/>
            <p:nvPr/>
          </p:nvSpPr>
          <p:spPr>
            <a:xfrm>
              <a:off x="13951769" y="5922379"/>
              <a:ext cx="914400" cy="914400"/>
            </a:xfrm>
            <a:prstGeom prst="rect">
              <a:avLst/>
            </a:prstGeom>
            <a:solidFill>
              <a:srgbClr val="FF0000"/>
            </a:solidFill>
            <a:ln w="28575">
              <a:noFill/>
            </a:ln>
            <a:effectLst>
              <a:outerShdw blurRad="12700" dist="25400" dir="2700000" algn="tl" rotWithShape="0">
                <a:prstClr val="black">
                  <a:alpha val="56000"/>
                </a:prstClr>
              </a:outerShdw>
            </a:effectLst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NO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413E71F-3C4C-4482-B1B3-1308B27C0AD5}"/>
                </a:ext>
              </a:extLst>
            </p:cNvPr>
            <p:cNvSpPr txBox="1"/>
            <p:nvPr/>
          </p:nvSpPr>
          <p:spPr>
            <a:xfrm>
              <a:off x="12965636" y="6897545"/>
              <a:ext cx="1900533" cy="457200"/>
            </a:xfrm>
            <a:prstGeom prst="rect">
              <a:avLst/>
            </a:prstGeom>
            <a:solidFill>
              <a:schemeClr val="accent4"/>
            </a:solidFill>
            <a:ln w="28575">
              <a:noFill/>
            </a:ln>
            <a:effectLst>
              <a:outerShdw blurRad="12700" dist="25400" dir="2700000" algn="tl" rotWithShape="0">
                <a:prstClr val="black">
                  <a:alpha val="56000"/>
                </a:prstClr>
              </a:outerShdw>
            </a:effectLst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Maybe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77B8638D-B820-42ED-88CC-A6E7CB5CF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2209010" y="1423490"/>
              <a:ext cx="184982" cy="18288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1A89726-A7CD-4AE6-8DFE-606B9F8055C9}"/>
              </a:ext>
            </a:extLst>
          </p:cNvPr>
          <p:cNvGrpSpPr/>
          <p:nvPr/>
        </p:nvGrpSpPr>
        <p:grpSpPr>
          <a:xfrm>
            <a:off x="11540253" y="461225"/>
            <a:ext cx="4023360" cy="7955280"/>
            <a:chOff x="11868356" y="8801725"/>
            <a:chExt cx="4023360" cy="7955280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41BC0203-0778-4EFA-A37C-96EFE1B92D70}"/>
                </a:ext>
              </a:extLst>
            </p:cNvPr>
            <p:cNvGrpSpPr/>
            <p:nvPr/>
          </p:nvGrpSpPr>
          <p:grpSpPr>
            <a:xfrm>
              <a:off x="11868356" y="8801725"/>
              <a:ext cx="4023360" cy="7955280"/>
              <a:chOff x="1798320" y="1460500"/>
              <a:chExt cx="4023360" cy="7955280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EA923F3F-6457-47A8-83AD-72F55A7CC156}"/>
                  </a:ext>
                </a:extLst>
              </p:cNvPr>
              <p:cNvGrpSpPr/>
              <p:nvPr/>
            </p:nvGrpSpPr>
            <p:grpSpPr>
              <a:xfrm>
                <a:off x="1798320" y="1460500"/>
                <a:ext cx="4023360" cy="7955280"/>
                <a:chOff x="1798320" y="1460500"/>
                <a:chExt cx="4023360" cy="7955280"/>
              </a:xfrm>
            </p:grpSpPr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730DDA2E-474B-4307-AECF-FDB4EF582125}"/>
                    </a:ext>
                  </a:extLst>
                </p:cNvPr>
                <p:cNvSpPr/>
                <p:nvPr/>
              </p:nvSpPr>
              <p:spPr>
                <a:xfrm>
                  <a:off x="1981200" y="2039814"/>
                  <a:ext cx="3657600" cy="6400800"/>
                </a:xfrm>
                <a:prstGeom prst="rect">
                  <a:avLst/>
                </a:prstGeom>
                <a:solidFill>
                  <a:srgbClr val="EFEFF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FDC9D308-4116-45A6-ADF7-141A7E441714}"/>
                    </a:ext>
                  </a:extLst>
                </p:cNvPr>
                <p:cNvSpPr/>
                <p:nvPr/>
              </p:nvSpPr>
              <p:spPr>
                <a:xfrm>
                  <a:off x="1988344" y="2046958"/>
                  <a:ext cx="3648456" cy="6858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5" name="Rectangle: Rounded Corners 114">
                  <a:extLst>
                    <a:ext uri="{FF2B5EF4-FFF2-40B4-BE49-F238E27FC236}">
                      <a16:creationId xmlns:a16="http://schemas.microsoft.com/office/drawing/2014/main" id="{376AC9C2-BB77-4A62-89C1-7D3DDD658326}"/>
                    </a:ext>
                  </a:extLst>
                </p:cNvPr>
                <p:cNvSpPr/>
                <p:nvPr/>
              </p:nvSpPr>
              <p:spPr>
                <a:xfrm>
                  <a:off x="1798320" y="1460500"/>
                  <a:ext cx="4023360" cy="7955280"/>
                </a:xfrm>
                <a:prstGeom prst="round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4AB4979C-42F7-4877-ACBB-45B09CFF5C44}"/>
                    </a:ext>
                  </a:extLst>
                </p:cNvPr>
                <p:cNvSpPr/>
                <p:nvPr/>
              </p:nvSpPr>
              <p:spPr>
                <a:xfrm>
                  <a:off x="3489960" y="8608157"/>
                  <a:ext cx="640080" cy="64008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DA037377-052D-4918-87F3-7F3F178D9491}"/>
                    </a:ext>
                  </a:extLst>
                </p:cNvPr>
                <p:cNvCxnSpPr/>
                <p:nvPr/>
              </p:nvCxnSpPr>
              <p:spPr>
                <a:xfrm>
                  <a:off x="3352800" y="1752600"/>
                  <a:ext cx="91440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18" name="Picture 117">
                  <a:extLst>
                    <a:ext uri="{FF2B5EF4-FFF2-40B4-BE49-F238E27FC236}">
                      <a16:creationId xmlns:a16="http://schemas.microsoft.com/office/drawing/2014/main" id="{9ED6A2C2-35B8-4996-B017-E2CF2D1469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329883" y="2090614"/>
                  <a:ext cx="269629" cy="138236"/>
                </a:xfrm>
                <a:prstGeom prst="rect">
                  <a:avLst/>
                </a:prstGeom>
              </p:spPr>
            </p:pic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B34DA0E6-B83C-49C7-8341-CC02C508C2D3}"/>
                    </a:ext>
                  </a:extLst>
                </p:cNvPr>
                <p:cNvSpPr txBox="1"/>
                <p:nvPr/>
              </p:nvSpPr>
              <p:spPr>
                <a:xfrm>
                  <a:off x="3537183" y="2090614"/>
                  <a:ext cx="545634" cy="1371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noAutofit/>
                </a:bodyPr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10:00 PM</a:t>
                  </a:r>
                </a:p>
              </p:txBody>
            </p:sp>
            <p:pic>
              <p:nvPicPr>
                <p:cNvPr id="120" name="Picture 119">
                  <a:extLst>
                    <a:ext uri="{FF2B5EF4-FFF2-40B4-BE49-F238E27FC236}">
                      <a16:creationId xmlns:a16="http://schemas.microsoft.com/office/drawing/2014/main" id="{96CBFF38-DD94-40AD-B8BB-6D4C7B7794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46079" y="2090614"/>
                  <a:ext cx="211618" cy="137160"/>
                </a:xfrm>
                <a:prstGeom prst="rect">
                  <a:avLst/>
                </a:prstGeom>
              </p:spPr>
            </p:pic>
            <p:pic>
              <p:nvPicPr>
                <p:cNvPr id="121" name="Picture 120">
                  <a:extLst>
                    <a:ext uri="{FF2B5EF4-FFF2-40B4-BE49-F238E27FC236}">
                      <a16:creationId xmlns:a16="http://schemas.microsoft.com/office/drawing/2014/main" id="{EB9B8BF4-67CB-4B9B-9FC6-6B79D75A05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49450" y="2094300"/>
                  <a:ext cx="182254" cy="137160"/>
                </a:xfrm>
                <a:prstGeom prst="rect">
                  <a:avLst/>
                </a:prstGeom>
              </p:spPr>
            </p:pic>
          </p:grp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D20274AE-67D6-4480-87A5-90C47C48FED1}"/>
                  </a:ext>
                </a:extLst>
              </p:cNvPr>
              <p:cNvSpPr txBox="1"/>
              <p:nvPr/>
            </p:nvSpPr>
            <p:spPr>
              <a:xfrm>
                <a:off x="2956314" y="2363426"/>
                <a:ext cx="170737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Types</a:t>
                </a:r>
              </a:p>
            </p:txBody>
          </p:sp>
        </p:grpSp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C750939B-489B-4656-94FF-4B91D2891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65269" y="10148313"/>
              <a:ext cx="1554480" cy="1554480"/>
            </a:xfrm>
            <a:prstGeom prst="rect">
              <a:avLst/>
            </a:prstGeom>
            <a:effectLst>
              <a:outerShdw blurRad="50800" dist="50800" dir="2700000" algn="ctr" rotWithShape="0">
                <a:srgbClr val="00B050">
                  <a:alpha val="99000"/>
                </a:srgbClr>
              </a:outerShdw>
            </a:effec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D48A64E-47D2-4FB3-A63F-92E903DB1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00787" y="10148313"/>
              <a:ext cx="1554480" cy="1554480"/>
            </a:xfrm>
            <a:prstGeom prst="rect">
              <a:avLst/>
            </a:prstGeom>
            <a:effectLst>
              <a:outerShdw blurRad="50800" dist="50800" dir="2700000" algn="ctr" rotWithShape="0">
                <a:srgbClr val="00B050">
                  <a:alpha val="99000"/>
                </a:srgbClr>
              </a:outerShdw>
            </a:effec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92C7F62-4105-4F92-943E-3E1FC2192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64040" y="11804199"/>
              <a:ext cx="1554480" cy="1554480"/>
            </a:xfrm>
            <a:prstGeom prst="rect">
              <a:avLst/>
            </a:prstGeom>
            <a:effectLst>
              <a:outerShdw blurRad="50800" dist="50800" dir="2700000" algn="ctr" rotWithShape="0">
                <a:srgbClr val="C00000">
                  <a:alpha val="99000"/>
                </a:srgbClr>
              </a:outerShdw>
            </a:effectLst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88F21E9D-4E34-4802-991F-CFDAE4B8E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2200577" y="9758309"/>
              <a:ext cx="184982" cy="182880"/>
            </a:xfrm>
            <a:prstGeom prst="rect">
              <a:avLst/>
            </a:prstGeom>
          </p:spPr>
        </p:pic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F12FDC2-5A93-430E-AB51-E84F4A97C816}"/>
                </a:ext>
              </a:extLst>
            </p:cNvPr>
            <p:cNvSpPr txBox="1"/>
            <p:nvPr/>
          </p:nvSpPr>
          <p:spPr>
            <a:xfrm>
              <a:off x="12096956" y="15363241"/>
              <a:ext cx="3566160" cy="338554"/>
            </a:xfrm>
            <a:prstGeom prst="rect">
              <a:avLst/>
            </a:prstGeom>
            <a:solidFill>
              <a:srgbClr val="00B050"/>
            </a:solidFill>
            <a:ln w="28575">
              <a:noFill/>
            </a:ln>
            <a:effectLst>
              <a:outerShdw blurRad="12700" dist="25400" dir="2700000" algn="tl" rotWithShape="0">
                <a:prstClr val="black">
                  <a:alpha val="56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Continue</a:t>
              </a:r>
            </a:p>
          </p:txBody>
        </p:sp>
      </p:grp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51935D0B-CE4D-40A1-985A-941F1DCF3443}"/>
              </a:ext>
            </a:extLst>
          </p:cNvPr>
          <p:cNvCxnSpPr>
            <a:stCxn id="81" idx="3"/>
            <a:endCxn id="115" idx="1"/>
          </p:cNvCxnSpPr>
          <p:nvPr/>
        </p:nvCxnSpPr>
        <p:spPr>
          <a:xfrm flipV="1">
            <a:off x="9954321" y="4438865"/>
            <a:ext cx="1585932" cy="27425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8442B76-FEAF-40EC-9F31-4BED4AED3B84}"/>
              </a:ext>
            </a:extLst>
          </p:cNvPr>
          <p:cNvGrpSpPr/>
          <p:nvPr/>
        </p:nvGrpSpPr>
        <p:grpSpPr>
          <a:xfrm>
            <a:off x="17118093" y="461225"/>
            <a:ext cx="4023360" cy="7955280"/>
            <a:chOff x="1798320" y="1460500"/>
            <a:chExt cx="4023360" cy="7955280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7B874846-0257-4105-AE36-C924EFDAB1B7}"/>
                </a:ext>
              </a:extLst>
            </p:cNvPr>
            <p:cNvGrpSpPr/>
            <p:nvPr/>
          </p:nvGrpSpPr>
          <p:grpSpPr>
            <a:xfrm>
              <a:off x="1798320" y="1460500"/>
              <a:ext cx="4023360" cy="7955280"/>
              <a:chOff x="1798320" y="1460500"/>
              <a:chExt cx="4023360" cy="7955280"/>
            </a:xfrm>
          </p:grpSpPr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34609507-5337-4508-9C75-F51ECA8C325D}"/>
                  </a:ext>
                </a:extLst>
              </p:cNvPr>
              <p:cNvSpPr/>
              <p:nvPr/>
            </p:nvSpPr>
            <p:spPr>
              <a:xfrm>
                <a:off x="1981200" y="2039814"/>
                <a:ext cx="3657600" cy="6400800"/>
              </a:xfrm>
              <a:prstGeom prst="rect">
                <a:avLst/>
              </a:prstGeom>
              <a:solidFill>
                <a:srgbClr val="EFEFF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A9634EFF-F512-4589-89B9-3E94B39150BF}"/>
                  </a:ext>
                </a:extLst>
              </p:cNvPr>
              <p:cNvSpPr/>
              <p:nvPr/>
            </p:nvSpPr>
            <p:spPr>
              <a:xfrm>
                <a:off x="1988344" y="2046958"/>
                <a:ext cx="3648456" cy="6858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: Rounded Corners 129">
                <a:extLst>
                  <a:ext uri="{FF2B5EF4-FFF2-40B4-BE49-F238E27FC236}">
                    <a16:creationId xmlns:a16="http://schemas.microsoft.com/office/drawing/2014/main" id="{67138F95-7FEF-442B-B110-86FFBBA11D1D}"/>
                  </a:ext>
                </a:extLst>
              </p:cNvPr>
              <p:cNvSpPr/>
              <p:nvPr/>
            </p:nvSpPr>
            <p:spPr>
              <a:xfrm>
                <a:off x="1798320" y="1460500"/>
                <a:ext cx="4023360" cy="795528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BB1F8E24-7A40-479A-89EE-022C4D4CDA48}"/>
                  </a:ext>
                </a:extLst>
              </p:cNvPr>
              <p:cNvSpPr/>
              <p:nvPr/>
            </p:nvSpPr>
            <p:spPr>
              <a:xfrm>
                <a:off x="3489960" y="8608157"/>
                <a:ext cx="640080" cy="6400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A5EE3E84-04E2-4FA2-A7ED-D186E2689B7D}"/>
                  </a:ext>
                </a:extLst>
              </p:cNvPr>
              <p:cNvCxnSpPr/>
              <p:nvPr/>
            </p:nvCxnSpPr>
            <p:spPr>
              <a:xfrm>
                <a:off x="3352800" y="1752600"/>
                <a:ext cx="9144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BA8A08C5-553F-4BDE-AD8B-272B11E7FB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29883" y="2090614"/>
                <a:ext cx="269629" cy="138236"/>
              </a:xfrm>
              <a:prstGeom prst="rect">
                <a:avLst/>
              </a:prstGeom>
            </p:spPr>
          </p:pic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85CF7C62-877C-485F-A71C-0FA8048DBEA9}"/>
                  </a:ext>
                </a:extLst>
              </p:cNvPr>
              <p:cNvSpPr txBox="1"/>
              <p:nvPr/>
            </p:nvSpPr>
            <p:spPr>
              <a:xfrm>
                <a:off x="3537183" y="2090614"/>
                <a:ext cx="545634" cy="1371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10:00 PM</a:t>
                </a:r>
              </a:p>
            </p:txBody>
          </p:sp>
          <p:pic>
            <p:nvPicPr>
              <p:cNvPr id="135" name="Picture 134">
                <a:extLst>
                  <a:ext uri="{FF2B5EF4-FFF2-40B4-BE49-F238E27FC236}">
                    <a16:creationId xmlns:a16="http://schemas.microsoft.com/office/drawing/2014/main" id="{E081192C-BB11-431B-8BB7-E17D52F832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46079" y="2090614"/>
                <a:ext cx="211618" cy="137160"/>
              </a:xfrm>
              <a:prstGeom prst="rect">
                <a:avLst/>
              </a:prstGeom>
            </p:spPr>
          </p:pic>
          <p:pic>
            <p:nvPicPr>
              <p:cNvPr id="136" name="Picture 135">
                <a:extLst>
                  <a:ext uri="{FF2B5EF4-FFF2-40B4-BE49-F238E27FC236}">
                    <a16:creationId xmlns:a16="http://schemas.microsoft.com/office/drawing/2014/main" id="{975789A2-7513-4170-BF2E-44B6C41756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49450" y="2094300"/>
                <a:ext cx="182254" cy="137160"/>
              </a:xfrm>
              <a:prstGeom prst="rect">
                <a:avLst/>
              </a:prstGeom>
            </p:spPr>
          </p:pic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4F6F9048-7571-4E78-8488-815B54F02E55}"/>
                </a:ext>
              </a:extLst>
            </p:cNvPr>
            <p:cNvSpPr txBox="1"/>
            <p:nvPr/>
          </p:nvSpPr>
          <p:spPr>
            <a:xfrm>
              <a:off x="2956314" y="2363426"/>
              <a:ext cx="170737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Dates</a:t>
              </a:r>
            </a:p>
          </p:txBody>
        </p:sp>
      </p:grpSp>
      <p:pic>
        <p:nvPicPr>
          <p:cNvPr id="137" name="Picture 136">
            <a:extLst>
              <a:ext uri="{FF2B5EF4-FFF2-40B4-BE49-F238E27FC236}">
                <a16:creationId xmlns:a16="http://schemas.microsoft.com/office/drawing/2014/main" id="{7667D948-B9A7-4DBF-A88F-5C753D4FD0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8117" y="1731419"/>
            <a:ext cx="3648456" cy="2738243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F25916DA-22B3-4A5B-AEDD-CF331E07146D}"/>
              </a:ext>
            </a:extLst>
          </p:cNvPr>
          <p:cNvSpPr txBox="1"/>
          <p:nvPr/>
        </p:nvSpPr>
        <p:spPr>
          <a:xfrm>
            <a:off x="17298401" y="4102689"/>
            <a:ext cx="3662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•••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6ECDE71-5E44-4617-8F7B-252AE6E05924}"/>
              </a:ext>
            </a:extLst>
          </p:cNvPr>
          <p:cNvSpPr txBox="1"/>
          <p:nvPr/>
        </p:nvSpPr>
        <p:spPr>
          <a:xfrm>
            <a:off x="17308117" y="4478427"/>
            <a:ext cx="3657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UConn Dairy Bar</a:t>
            </a:r>
          </a:p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Ice Cream Shop</a:t>
            </a:r>
          </a:p>
          <a:p>
            <a:r>
              <a:rPr lang="en-US" b="1" dirty="0">
                <a:solidFill>
                  <a:schemeClr val="accent4"/>
                </a:solidFill>
              </a:rPr>
              <a:t>4.8 ★</a:t>
            </a:r>
          </a:p>
          <a:p>
            <a:r>
              <a:rPr lang="en-US" sz="1400" b="1" dirty="0">
                <a:solidFill>
                  <a:srgbClr val="00B0F0"/>
                </a:solidFill>
              </a:rPr>
              <a:t>278 Reviews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A1A42A82-C9B1-4553-A9CD-9308C311BCE0}"/>
              </a:ext>
            </a:extLst>
          </p:cNvPr>
          <p:cNvSpPr txBox="1"/>
          <p:nvPr/>
        </p:nvSpPr>
        <p:spPr>
          <a:xfrm>
            <a:off x="17300973" y="5627729"/>
            <a:ext cx="3662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An observation window looks onto the ice cream-making area at this longtime UConn-run scoop shop.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232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E61E892-7019-4164-934A-822487330E9E}"/>
              </a:ext>
            </a:extLst>
          </p:cNvPr>
          <p:cNvGrpSpPr/>
          <p:nvPr/>
        </p:nvGrpSpPr>
        <p:grpSpPr>
          <a:xfrm>
            <a:off x="1798320" y="1460500"/>
            <a:ext cx="4023360" cy="7955280"/>
            <a:chOff x="1798320" y="1460500"/>
            <a:chExt cx="4023360" cy="795528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6602679-0ECC-4E95-B337-4EFF6061D943}"/>
                </a:ext>
              </a:extLst>
            </p:cNvPr>
            <p:cNvGrpSpPr/>
            <p:nvPr/>
          </p:nvGrpSpPr>
          <p:grpSpPr>
            <a:xfrm>
              <a:off x="1798320" y="1460500"/>
              <a:ext cx="4023360" cy="7955280"/>
              <a:chOff x="1798320" y="1460500"/>
              <a:chExt cx="4023360" cy="795528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4395C81-6F83-42FC-B89C-84BD8D4F2BF1}"/>
                  </a:ext>
                </a:extLst>
              </p:cNvPr>
              <p:cNvSpPr/>
              <p:nvPr/>
            </p:nvSpPr>
            <p:spPr>
              <a:xfrm>
                <a:off x="1981200" y="2039814"/>
                <a:ext cx="3657600" cy="6400800"/>
              </a:xfrm>
              <a:prstGeom prst="rect">
                <a:avLst/>
              </a:prstGeom>
              <a:solidFill>
                <a:srgbClr val="EFEFF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09B444-07BB-4150-BD8A-6CC8C2BAAE74}"/>
                  </a:ext>
                </a:extLst>
              </p:cNvPr>
              <p:cNvSpPr/>
              <p:nvPr/>
            </p:nvSpPr>
            <p:spPr>
              <a:xfrm>
                <a:off x="1988344" y="2046958"/>
                <a:ext cx="3648456" cy="6858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E1252148-EB9E-4CE8-8765-D5E9BCE79908}"/>
                  </a:ext>
                </a:extLst>
              </p:cNvPr>
              <p:cNvSpPr/>
              <p:nvPr/>
            </p:nvSpPr>
            <p:spPr>
              <a:xfrm>
                <a:off x="1798320" y="1460500"/>
                <a:ext cx="4023360" cy="795528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D5C91FCD-06BE-455B-A0AE-9A0CFCC291F2}"/>
                  </a:ext>
                </a:extLst>
              </p:cNvPr>
              <p:cNvSpPr/>
              <p:nvPr/>
            </p:nvSpPr>
            <p:spPr>
              <a:xfrm>
                <a:off x="3489960" y="8608157"/>
                <a:ext cx="640080" cy="6400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59664A23-E78A-4253-B764-19A88A5E5A99}"/>
                  </a:ext>
                </a:extLst>
              </p:cNvPr>
              <p:cNvCxnSpPr/>
              <p:nvPr/>
            </p:nvCxnSpPr>
            <p:spPr>
              <a:xfrm>
                <a:off x="3352800" y="1752600"/>
                <a:ext cx="9144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39C3AF1-400A-4E7B-AA48-33E509FF7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29883" y="2090614"/>
                <a:ext cx="269629" cy="138236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7684422-CA7B-40B6-8B59-894177B0C44E}"/>
                  </a:ext>
                </a:extLst>
              </p:cNvPr>
              <p:cNvSpPr txBox="1"/>
              <p:nvPr/>
            </p:nvSpPr>
            <p:spPr>
              <a:xfrm>
                <a:off x="3537183" y="2090614"/>
                <a:ext cx="545634" cy="1371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10:00 PM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C47825B1-C7B2-4370-9A85-7BF2B9CFC1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46079" y="2090614"/>
                <a:ext cx="211618" cy="137160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E128379-F553-4635-A4A7-F5B6337DF7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49450" y="2094300"/>
                <a:ext cx="182254" cy="137160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D527BCD-5E02-4A13-A052-FEA6BDEB821C}"/>
                </a:ext>
              </a:extLst>
            </p:cNvPr>
            <p:cNvSpPr txBox="1"/>
            <p:nvPr/>
          </p:nvSpPr>
          <p:spPr>
            <a:xfrm>
              <a:off x="2956314" y="2363426"/>
              <a:ext cx="170737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Title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9902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521</TotalTime>
  <Words>100</Words>
  <Application>Microsoft Office PowerPoint</Application>
  <PresentationFormat>Custom</PresentationFormat>
  <Paragraphs>36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Monteleone</dc:creator>
  <cp:lastModifiedBy>Chris Monteleone</cp:lastModifiedBy>
  <cp:revision>49</cp:revision>
  <dcterms:created xsi:type="dcterms:W3CDTF">2018-09-13T01:15:55Z</dcterms:created>
  <dcterms:modified xsi:type="dcterms:W3CDTF">2018-09-25T02:46:55Z</dcterms:modified>
</cp:coreProperties>
</file>